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handoutMasterIdLst>
    <p:handoutMasterId r:id="rId3"/>
  </p:handoutMasterIdLst>
  <p:sldIdLst>
    <p:sldId id="276" r:id="rId2"/>
  </p:sldIdLst>
  <p:sldSz cx="12192000" cy="6858000"/>
  <p:notesSz cx="9939338" cy="6805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ACF25036-B5B3-4940-9A00-F7E4E22C2843}">
          <p14:sldIdLst>
            <p14:sldId id="27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4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22" autoAdjust="0"/>
  </p:normalViewPr>
  <p:slideViewPr>
    <p:cSldViewPr snapToGrid="0">
      <p:cViewPr>
        <p:scale>
          <a:sx n="73" d="100"/>
          <a:sy n="73" d="100"/>
        </p:scale>
        <p:origin x="-2076" y="-9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7742" cy="340227"/>
          </a:xfrm>
          <a:prstGeom prst="rect">
            <a:avLst/>
          </a:prstGeom>
        </p:spPr>
        <p:txBody>
          <a:bodyPr vert="horz" lIns="91016" tIns="45508" rIns="91016" bIns="4550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279" y="0"/>
            <a:ext cx="4307742" cy="340227"/>
          </a:xfrm>
          <a:prstGeom prst="rect">
            <a:avLst/>
          </a:prstGeom>
        </p:spPr>
        <p:txBody>
          <a:bodyPr vert="horz" lIns="91016" tIns="45508" rIns="91016" bIns="45508" rtlCol="0"/>
          <a:lstStyle>
            <a:lvl1pPr algn="r">
              <a:defRPr sz="1200"/>
            </a:lvl1pPr>
          </a:lstStyle>
          <a:p>
            <a:fld id="{F917EB66-C3F7-4228-A3CA-32B0BEC2604E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6464301"/>
            <a:ext cx="4307742" cy="340226"/>
          </a:xfrm>
          <a:prstGeom prst="rect">
            <a:avLst/>
          </a:prstGeom>
        </p:spPr>
        <p:txBody>
          <a:bodyPr vert="horz" lIns="91016" tIns="45508" rIns="91016" bIns="4550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279" y="6464301"/>
            <a:ext cx="4307742" cy="340226"/>
          </a:xfrm>
          <a:prstGeom prst="rect">
            <a:avLst/>
          </a:prstGeom>
        </p:spPr>
        <p:txBody>
          <a:bodyPr vert="horz" lIns="91016" tIns="45508" rIns="91016" bIns="45508" rtlCol="0" anchor="b"/>
          <a:lstStyle>
            <a:lvl1pPr algn="r">
              <a:defRPr sz="1200"/>
            </a:lvl1pPr>
          </a:lstStyle>
          <a:p>
            <a:fld id="{7FA4542E-4924-439E-B8CE-689EAB064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31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774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69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666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958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148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0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81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391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865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321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833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314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tx2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634" y="116549"/>
            <a:ext cx="11612880" cy="92774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Городские  учебно-методические объединения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2022-2023 учебном году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5442" y="156246"/>
            <a:ext cx="30711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41" y="817154"/>
            <a:ext cx="9879085" cy="30594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41" y="3235316"/>
            <a:ext cx="4068289" cy="31389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603" y="4010297"/>
            <a:ext cx="3865310" cy="25862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473" y="3902258"/>
            <a:ext cx="3174118" cy="280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7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5917</TotalTime>
  <Words>7</Words>
  <Application>Microsoft Office PowerPoint</Application>
  <PresentationFormat>Произвольный</PresentationFormat>
  <Paragraphs>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Городские  учебно-методические объединения в 2022-2023 учебном году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Аттестация</dc:title>
  <dc:creator>Ксения Филатова</dc:creator>
  <cp:lastModifiedBy>metoduser</cp:lastModifiedBy>
  <cp:revision>206</cp:revision>
  <cp:lastPrinted>2019-02-22T08:24:04Z</cp:lastPrinted>
  <dcterms:created xsi:type="dcterms:W3CDTF">2018-09-17T13:46:04Z</dcterms:created>
  <dcterms:modified xsi:type="dcterms:W3CDTF">2022-09-22T07:16:37Z</dcterms:modified>
</cp:coreProperties>
</file>